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EA96E-275C-4B92-8BE7-9CAAAA9E1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82EC4A-0511-409C-B335-C7DDCF6A1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BBB17-353F-474C-B33B-B073A6A6D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540-808A-44DB-AEA4-CD34163A20DA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710CE-F752-435A-B3CC-85D6D8D7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35AA6-A5FA-4748-9682-4B7C6376C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9E52-8DE5-429A-B11C-C6AF3894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2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F81C8-0A9B-4989-938C-C9F20954A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494788-D0A1-4334-A2D8-85A5CDEE0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D65BE-E427-4594-9E75-A2D342D30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540-808A-44DB-AEA4-CD34163A20DA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5E839-FBAB-40AE-932A-DCA90098A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A35E9-03CE-4D69-9493-3E9309817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9E52-8DE5-429A-B11C-C6AF3894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5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8B03A7-9A89-4B83-9587-F0FC2CAA0F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5E1EC9-DF59-4C28-9FA1-A5A022D6C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772DB-7D09-4D74-94DE-8CE51B9FB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540-808A-44DB-AEA4-CD34163A20DA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9184E-9099-4622-9A2D-CFE622A9B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B2A2C-11D8-4A2B-83C5-C7FE401CB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9E52-8DE5-429A-B11C-C6AF3894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2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6EB13-14A0-4C5E-B54C-2C1EFDCC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A531A-B5B2-4233-8A12-7F7EE7E42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EDE91-D832-491F-A240-8F2DCE9CC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540-808A-44DB-AEA4-CD34163A20DA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DB692-A195-40CF-AAAB-02FADE7A4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90C4F-1300-4759-88E3-AE3CA0637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9E52-8DE5-429A-B11C-C6AF3894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7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CF62-B835-4893-915E-EE76CB819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CBBA7-C316-4878-BCF2-C840AAB51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D2E28-EAE0-4E56-9871-9DD36BF9E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540-808A-44DB-AEA4-CD34163A20DA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64E0B-A66B-471D-A0BB-2412F7A9E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2D3AC-6ED4-4B97-8E98-6BE718E28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9E52-8DE5-429A-B11C-C6AF3894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6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EADAF-1B05-48A7-BA27-CD495B7D4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87AFD-7FAF-4124-99DD-281DCA3923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50496F-E066-4087-8772-E2FB04A603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105B34-32FF-4EF4-AE8A-D4EADBA9B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540-808A-44DB-AEA4-CD34163A20DA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709BB-7ADE-4D64-8C33-1054F2E58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BB0B1F-9113-4721-B893-6B772D3D3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9E52-8DE5-429A-B11C-C6AF3894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9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63CC6-6277-4B50-BB76-079AF5F9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3E24A-F7E7-4557-8E6D-F5ED100D1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A71B16-396D-4416-AD4B-7A0F63380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D5A781-1A51-4C98-8021-8883E74C2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442768-76DE-4F1B-A2D5-CBFEC20C26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B319EA-E231-4DEF-A4D1-B117F3534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540-808A-44DB-AEA4-CD34163A20DA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5854A9-50C9-4138-BCEC-0535AF5AC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FC5A8B-2759-48CB-80E6-5A7F43FF9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9E52-8DE5-429A-B11C-C6AF3894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1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3AD0F-1B05-4FA2-B1E5-8016A1717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ABB5ED-BB57-479D-ADE8-2F97F7F61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540-808A-44DB-AEA4-CD34163A20DA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B144E3-BB37-4DF5-B80E-BA29B199A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907768-A300-480F-85C9-65C018462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9E52-8DE5-429A-B11C-C6AF3894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3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75BC1F-852D-4024-896B-946A6DDDC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540-808A-44DB-AEA4-CD34163A20DA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F6106C-41A2-40CB-86CC-2C47231D4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ED288B-3A18-489D-8F55-1DE03FCE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9E52-8DE5-429A-B11C-C6AF3894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7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3C134-4EDA-4182-BEE7-497364C6D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B81EF-75C1-4839-A94A-BD1A30C63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9653A7-A529-47EA-B95C-0A9028B3D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7F722-A1B8-4833-B36F-F3FAE0D5C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540-808A-44DB-AEA4-CD34163A20DA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54093-819A-4814-9BFD-8443721B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9317A-39A7-4059-B86C-26FD32F32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9E52-8DE5-429A-B11C-C6AF3894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FFC3B-D01A-4B58-A70E-BD8BA884D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41365D-199D-4874-97DA-A863081537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356A19-9981-4218-A847-0A2A197F5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7B703-9570-4896-8AC3-74A1F973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6540-808A-44DB-AEA4-CD34163A20DA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DD85A-9561-48F8-9F9D-5E947FA6F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4D316-BDDD-48EC-847F-B8E5741EF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9E52-8DE5-429A-B11C-C6AF3894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16CBD1-892A-47F4-8B71-7CF69E76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FFE27-8A32-482A-AF6F-7605D0AFE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EECE8-C79E-4B02-8870-02BA656F13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D6540-808A-44DB-AEA4-CD34163A20DA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0FF52-B57F-4F0D-BC1A-ECE8D242F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517E-C8E1-471C-A7FB-142FBE52E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79E52-8DE5-429A-B11C-C6AF3894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87DDB-16BA-4AC1-ABCE-2BDD5CC7C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Speaking Practice Response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04320-E36F-4BC0-82DD-3DC59C96D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Respond to the prompt on the board: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Go to insert </a:t>
            </a:r>
            <a:r>
              <a:rPr lang="en-US" dirty="0">
                <a:sym typeface="Wingdings" panose="05000000000000000000" pitchFamily="2" charset="2"/>
              </a:rPr>
              <a:t> Audio  Record Audio  Click record and speak  OK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Now drag the audio clip into the box  SAVE FILE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Log into Google Classroom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Go to Classwork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Select Speaking Practice: Family</a:t>
            </a:r>
          </a:p>
          <a:p>
            <a:pPr marL="0" indent="0">
              <a:buNone/>
            </a:pPr>
            <a:r>
              <a:rPr lang="en-US" dirty="0"/>
              <a:t>Upload your PowerPoint File and submit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3041C2-6A12-4879-B881-2D526B790966}"/>
              </a:ext>
            </a:extLst>
          </p:cNvPr>
          <p:cNvSpPr txBox="1"/>
          <p:nvPr/>
        </p:nvSpPr>
        <p:spPr>
          <a:xfrm>
            <a:off x="8835887" y="3721445"/>
            <a:ext cx="2517913" cy="2662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98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17CFDB22F67F4F90B7D55426AEB3B1" ma:contentTypeVersion="10" ma:contentTypeDescription="Create a new document." ma:contentTypeScope="" ma:versionID="402985c04c54a37b5bb240a6bee78f01">
  <xsd:schema xmlns:xsd="http://www.w3.org/2001/XMLSchema" xmlns:xs="http://www.w3.org/2001/XMLSchema" xmlns:p="http://schemas.microsoft.com/office/2006/metadata/properties" xmlns:ns3="7183d597-514b-473d-b0f5-bc072d7aee49" targetNamespace="http://schemas.microsoft.com/office/2006/metadata/properties" ma:root="true" ma:fieldsID="516b890e17a02110c5350930c2f61b7c" ns3:_="">
    <xsd:import namespace="7183d597-514b-473d-b0f5-bc072d7aee4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83d597-514b-473d-b0f5-bc072d7aee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3B1A92-AD8C-468C-A433-7EA633C114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83d597-514b-473d-b0f5-bc072d7aee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F61E2C-BE61-4E6D-B1A4-CFC5E9BCE8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B00B70-DFFE-49AF-850D-BD45072778D7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183d597-514b-473d-b0f5-bc072d7aee49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Speaking Practice Response 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Practice Response Form</dc:title>
  <dc:creator>MARK  CARNEY</dc:creator>
  <cp:lastModifiedBy>MARK  CARNEY</cp:lastModifiedBy>
  <cp:revision>1</cp:revision>
  <dcterms:created xsi:type="dcterms:W3CDTF">2020-02-11T17:05:10Z</dcterms:created>
  <dcterms:modified xsi:type="dcterms:W3CDTF">2020-02-11T17:08:04Z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0x010100CB17CFDB22F67F4F90B7D55426AEB3B1</vt:lpwstr>
  </property>
</Properties>
</file>