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5B853-6C07-4554-A974-8C5778EC99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ABE0E4-8003-4174-86F2-247D6BE9E7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42106-3C8A-4F6B-B267-9B56C9697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DBEA-EC3F-4E55-B9D8-C79127C8EA6D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E19A6-6277-4C52-A51E-8D8855156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E390F-A27C-4194-A005-FF920CF7C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B2B9-BFE0-42B8-A833-A528A8F6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A2E29-C4CD-4678-8F55-78D739364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A0A07-6E75-4360-A460-301409EAC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F7EEE-9A60-4F00-975A-4F4FD1822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DBEA-EC3F-4E55-B9D8-C79127C8EA6D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ABEE2-69CE-4B92-A188-DD63DF52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06181-BF5E-4336-846A-1873FD81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B2B9-BFE0-42B8-A833-A528A8F6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97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71FDF9-72A9-4D75-9287-3D983EB6C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DF6E1A-F078-4A72-9DB3-F190EE3C6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8992D-B28B-4F11-B43E-BA77F468B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DBEA-EC3F-4E55-B9D8-C79127C8EA6D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23F91-3DF6-4A10-A28B-6DC0AA95B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18C37-4B28-4BCF-97B7-9D6BBC055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B2B9-BFE0-42B8-A833-A528A8F6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1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AE40D-6C8F-43F6-AFA0-62B378294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A7CD6-A624-43C5-826E-A6CEF7B2D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5DDA7-901B-409A-BE3B-E79801E4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DBEA-EC3F-4E55-B9D8-C79127C8EA6D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DAF85-7F88-4D2E-8D7D-A2B59DE13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56A43-9413-4533-9810-D1021DCE0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B2B9-BFE0-42B8-A833-A528A8F6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0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68FD4-C060-4574-ADF2-233488747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2657B4-7167-4175-ACFB-79A9A0710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E1021-FB27-4AF0-8E73-448E93C29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DBEA-EC3F-4E55-B9D8-C79127C8EA6D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6A4C9-C6C2-4CA7-9356-A8D98FC60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2E91E-4E0A-424D-B0B9-510EF5A9B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B2B9-BFE0-42B8-A833-A528A8F6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2F80D-BDFB-40A0-942C-E0574C80D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0DB4D-8337-4F44-A1DD-C57B6F656A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409592-EEB7-4FEA-A294-5DEBA8E5F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4068D-4FB5-4648-ABB9-34F02F75E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DBEA-EC3F-4E55-B9D8-C79127C8EA6D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81814-6BDD-43C1-A248-162ED4D99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D91AB-B604-49A6-995A-17D7AE092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B2B9-BFE0-42B8-A833-A528A8F6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55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1213F-6ABC-4367-9863-F27C829A0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23057-E6BA-4A9A-A6FF-77BD95B0B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B46BCA-8BED-40A5-B039-655D62298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F7DAAE-5AE2-4E11-938C-87E1FBB15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CC9FBC-B303-4399-9519-7B19D2320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670AEC-9D08-4463-BC53-74223A6E9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DBEA-EC3F-4E55-B9D8-C79127C8EA6D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E146CF-FB49-45B5-9E42-65B1382B4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48F971-64CB-4E9E-AC5A-F707343C9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B2B9-BFE0-42B8-A833-A528A8F6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0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587AC-188D-4AA9-8B24-FEB1BEB3B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C75E5F-6437-4104-89B8-700C1C50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DBEA-EC3F-4E55-B9D8-C79127C8EA6D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39A4AF-B6A6-4E76-A549-42A99B976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617536-6C37-4923-AFDC-80552B82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B2B9-BFE0-42B8-A833-A528A8F6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0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98EEE7-65AC-4FF2-BE0C-56B7325DA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DBEA-EC3F-4E55-B9D8-C79127C8EA6D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EE14F7-F30D-4AED-BC37-9A39FBC8C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644A6C-E769-45FB-A8AA-F5D145B5A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B2B9-BFE0-42B8-A833-A528A8F6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3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D3DE8-B6D0-4C8C-B05A-BB8D03899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BCF3C-73A0-4B11-8535-42E839CC8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2B4DE3-EDFA-41CD-8A8B-25D472304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685AC-0A74-4D51-B3DE-BEA43890B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DBEA-EC3F-4E55-B9D8-C79127C8EA6D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27F36-DF9E-4157-8FE8-B32FE2A54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BC014-742A-4B45-89C8-95C3F6468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B2B9-BFE0-42B8-A833-A528A8F6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5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0146C-0DD3-4B7E-BFC6-401B4E182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624F9-D3BC-4296-A537-6ACC9E13B3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D62D9C-41E3-47F8-A2AA-ED1C001C5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3C3EE-77F2-4618-B0A4-4AE8A8BDF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DBEA-EC3F-4E55-B9D8-C79127C8EA6D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91F636-B5B1-44B3-A64A-DCE1F1ED4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E9461-0BD2-4579-B9C8-2A55D37B8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B2B9-BFE0-42B8-A833-A528A8F6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62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9F6E2B-F18E-42D9-9D97-38C8DC435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E1E50-06BA-4AD3-BCC6-4116BDF76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EB216-CE15-492E-AF60-F40ABB8968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5DBEA-EC3F-4E55-B9D8-C79127C8EA6D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E3771-5045-4905-BD7D-FA37827942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6336E-A14C-4C44-919D-C4FC5CFADA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B2B9-BFE0-42B8-A833-A528A8F6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_IArZHcQzLE1uWD8bcqyMDd6JBrhApxw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36B7C-BAE2-4B79-8868-3F63F09F4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/>
          <a:lstStyle/>
          <a:p>
            <a:pPr algn="ctr"/>
            <a:r>
              <a:rPr lang="ja-JP" altLang="en-US" dirty="0"/>
              <a:t>じゅんび　四月四日：木曜日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EA79E-0BF1-4AED-AB86-80905D8E0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2696"/>
            <a:ext cx="10515600" cy="53001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Tomorrow: Kanji Quiz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Write kanji next to meaning: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Woman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Earth/Soil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Down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River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Circle/Yen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Sky</a:t>
            </a:r>
          </a:p>
        </p:txBody>
      </p:sp>
    </p:spTree>
    <p:extLst>
      <p:ext uri="{BB962C8B-B14F-4D97-AF65-F5344CB8AC3E}">
        <p14:creationId xmlns:p14="http://schemas.microsoft.com/office/powerpoint/2010/main" val="144589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587BF-3ABA-4D64-A566-EB80800D2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Favorite Teacher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C513B-D272-4987-A53C-1FA576187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Describe your favorite teacher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Include</a:t>
            </a:r>
          </a:p>
          <a:p>
            <a:r>
              <a:rPr lang="en-US" dirty="0"/>
              <a:t>Your name</a:t>
            </a:r>
          </a:p>
          <a:p>
            <a:r>
              <a:rPr lang="en-US" dirty="0"/>
              <a:t>Where you go to school</a:t>
            </a:r>
          </a:p>
          <a:p>
            <a:r>
              <a:rPr lang="en-US" dirty="0"/>
              <a:t>Your grade</a:t>
            </a:r>
          </a:p>
          <a:p>
            <a:r>
              <a:rPr lang="en-US" dirty="0"/>
              <a:t>Teacher’s name</a:t>
            </a:r>
          </a:p>
          <a:p>
            <a:r>
              <a:rPr lang="en-US" dirty="0"/>
              <a:t>What they teach (and how you feel about that subject)</a:t>
            </a:r>
          </a:p>
          <a:p>
            <a:r>
              <a:rPr lang="en-US" dirty="0"/>
              <a:t>What they are like</a:t>
            </a:r>
          </a:p>
          <a:p>
            <a:r>
              <a:rPr lang="en-US" dirty="0"/>
              <a:t>Why you like them</a:t>
            </a:r>
          </a:p>
          <a:p>
            <a:r>
              <a:rPr lang="en-US" dirty="0"/>
              <a:t>Discuss one other teacher to contrast with them</a:t>
            </a:r>
          </a:p>
        </p:txBody>
      </p:sp>
    </p:spTree>
    <p:extLst>
      <p:ext uri="{BB962C8B-B14F-4D97-AF65-F5344CB8AC3E}">
        <p14:creationId xmlns:p14="http://schemas.microsoft.com/office/powerpoint/2010/main" val="22912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95F03-C2EF-4E94-972E-665B6A47A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Hobby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43C41-E0F1-4908-BFA5-51DA5DA1D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Discuss your favorite hobby/hobbies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Include</a:t>
            </a:r>
          </a:p>
          <a:p>
            <a:r>
              <a:rPr lang="en-US" dirty="0"/>
              <a:t>Your name</a:t>
            </a:r>
          </a:p>
          <a:p>
            <a:r>
              <a:rPr lang="en-US" dirty="0"/>
              <a:t>What your hobby is</a:t>
            </a:r>
          </a:p>
          <a:p>
            <a:r>
              <a:rPr lang="en-US" dirty="0"/>
              <a:t>Why you like it</a:t>
            </a:r>
          </a:p>
          <a:p>
            <a:r>
              <a:rPr lang="en-US" dirty="0"/>
              <a:t>Who you enjoy doing your hobby with</a:t>
            </a:r>
          </a:p>
          <a:p>
            <a:r>
              <a:rPr lang="en-US" dirty="0"/>
              <a:t>Where you do your hobby</a:t>
            </a:r>
          </a:p>
          <a:p>
            <a:r>
              <a:rPr lang="en-US" dirty="0"/>
              <a:t>When do you do your hobby</a:t>
            </a:r>
          </a:p>
          <a:p>
            <a:endParaRPr lang="en-US" dirty="0"/>
          </a:p>
          <a:p>
            <a:r>
              <a:rPr lang="en-US" dirty="0"/>
              <a:t>IF you have two (contrast your two hobbies)</a:t>
            </a:r>
          </a:p>
          <a:p>
            <a:r>
              <a:rPr lang="en-US" dirty="0"/>
              <a:t>IF just one (choose another hobby you don’t like to contrast with yours)</a:t>
            </a:r>
          </a:p>
        </p:txBody>
      </p:sp>
    </p:spTree>
    <p:extLst>
      <p:ext uri="{BB962C8B-B14F-4D97-AF65-F5344CB8AC3E}">
        <p14:creationId xmlns:p14="http://schemas.microsoft.com/office/powerpoint/2010/main" val="207651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6598E-BB09-4E4B-8856-A67D472CA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077AE-AE2C-4CCA-BEF1-C3C0BD83A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https://drive.google.com/drive/folders/1_IArZHcQzLE1uWD8bcqyMDd6JBrhApxw?usp=sharing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Go to the above link (ctrl + left click)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Log in to a Google Account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Upload </a:t>
            </a:r>
            <a:r>
              <a:rPr lang="en-US"/>
              <a:t>your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478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176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游ゴシック Light</vt:lpstr>
      <vt:lpstr>Arial</vt:lpstr>
      <vt:lpstr>Calibri</vt:lpstr>
      <vt:lpstr>Calibri Light</vt:lpstr>
      <vt:lpstr>Office Theme</vt:lpstr>
      <vt:lpstr>じゅんび　四月四日：木曜日</vt:lpstr>
      <vt:lpstr>Favorite Teacher</vt:lpstr>
      <vt:lpstr>Hobby</vt:lpstr>
      <vt:lpstr>Submit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じゅんび　四月四日：木曜日</dc:title>
  <dc:creator>MARK  CARNEY</dc:creator>
  <cp:lastModifiedBy>MARK  CARNEY</cp:lastModifiedBy>
  <cp:revision>3</cp:revision>
  <dcterms:created xsi:type="dcterms:W3CDTF">2019-04-04T12:42:08Z</dcterms:created>
  <dcterms:modified xsi:type="dcterms:W3CDTF">2019-04-04T13:01:17Z</dcterms:modified>
</cp:coreProperties>
</file>